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2" r:id="rId16"/>
    <p:sldId id="273" r:id="rId17"/>
    <p:sldId id="261" r:id="rId18"/>
    <p:sldId id="26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597</Words>
  <Application>Microsoft Macintosh PowerPoint</Application>
  <PresentationFormat>On-screen Show 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10</cp:revision>
  <dcterms:modified xsi:type="dcterms:W3CDTF">2022-02-16T23:52:34Z</dcterms:modified>
</cp:coreProperties>
</file>